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34" r:id="rId2"/>
    <p:sldId id="1037" r:id="rId3"/>
    <p:sldId id="1038" r:id="rId4"/>
    <p:sldId id="1035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9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as the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in this workshop, is your when you leave in your own GitHub repo.</a:t>
            </a:r>
          </a:p>
          <a:p>
            <a:pPr>
              <a:buNone/>
            </a:pP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Github Repo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E94345C-9D15-BA48-AC7A-8660CBB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6" y="1600201"/>
            <a:ext cx="4572000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pPr algn="ctr"/>
            <a:r>
              <a:rPr lang="en-US" sz="2600" dirty="0" err="1"/>
              <a:t>shorturl.at</a:t>
            </a:r>
            <a:r>
              <a:rPr lang="en-US" sz="2600" dirty="0"/>
              <a:t>/zMO89</a:t>
            </a:r>
          </a:p>
          <a:p>
            <a:pPr algn="ctr"/>
            <a:r>
              <a:rPr lang="en-US" sz="2600" dirty="0"/>
              <a:t>or</a:t>
            </a:r>
          </a:p>
          <a:p>
            <a:pPr algn="ctr"/>
            <a:r>
              <a:rPr lang="en-US" sz="2600" dirty="0"/>
              <a:t>Log into </a:t>
            </a:r>
            <a:r>
              <a:rPr lang="en-US" sz="2600" dirty="0" err="1"/>
              <a:t>github.com</a:t>
            </a:r>
            <a:endParaRPr lang="en-US" sz="2600" dirty="0"/>
          </a:p>
          <a:p>
            <a:pPr algn="ctr"/>
            <a:r>
              <a:rPr lang="en-US" sz="2600" dirty="0"/>
              <a:t>Search for </a:t>
            </a:r>
            <a:r>
              <a:rPr lang="en-US" sz="2600" dirty="0" err="1"/>
              <a:t>tanzudk</a:t>
            </a:r>
            <a:r>
              <a:rPr lang="en-US" sz="2600" dirty="0"/>
              <a:t>/ops2devops</a:t>
            </a:r>
          </a:p>
          <a:p>
            <a:pPr algn="ctr"/>
            <a:r>
              <a:rPr lang="en-US" sz="2600" dirty="0"/>
              <a:t>And</a:t>
            </a:r>
          </a:p>
          <a:p>
            <a:pPr algn="ctr"/>
            <a:r>
              <a:rPr lang="en-US" sz="2600" dirty="0"/>
              <a:t>Open folder 1.Connect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84</TotalTime>
  <Words>151</Words>
  <Application>Microsoft Macintosh PowerPoint</Application>
  <PresentationFormat>Custom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28</cp:revision>
  <dcterms:created xsi:type="dcterms:W3CDTF">2022-02-24T08:32:59Z</dcterms:created>
  <dcterms:modified xsi:type="dcterms:W3CDTF">2022-03-17T20:35:10Z</dcterms:modified>
</cp:coreProperties>
</file>